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ppt/_rels/presentation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_rels/slideLayout8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2.xml.rels" ContentType="application/vnd.openxmlformats-package.relationships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s/slide6.xml" ContentType="application/vnd.openxmlformats-officedocument.presentationml.slide+xml"/>
  <Override PartName="/ppt/slides/slide19.xml" ContentType="application/vnd.openxmlformats-officedocument.presentationml.slide+xml"/>
  <Override PartName="/ppt/slides/slide5.xml" ContentType="application/vnd.openxmlformats-officedocument.presentationml.slide+xml"/>
  <Override PartName="/ppt/slides/slide18.xml" ContentType="application/vnd.openxmlformats-officedocument.presentationml.slide+xml"/>
  <Override PartName="/ppt/slides/_rels/slide29.xml.rels" ContentType="application/vnd.openxmlformats-package.relationships+xml"/>
  <Override PartName="/ppt/slides/_rels/slide10.xml.rels" ContentType="application/vnd.openxmlformats-package.relationships+xml"/>
  <Override PartName="/ppt/slides/_rels/slide28.xml.rels" ContentType="application/vnd.openxmlformats-package.relationships+xml"/>
  <Override PartName="/ppt/slides/_rels/slide27.xml.rels" ContentType="application/vnd.openxmlformats-package.relationships+xml"/>
  <Override PartName="/ppt/slides/_rels/slide26.xml.rels" ContentType="application/vnd.openxmlformats-package.relationships+xml"/>
  <Override PartName="/ppt/slides/_rels/slide25.xml.rels" ContentType="application/vnd.openxmlformats-package.relationships+xml"/>
  <Override PartName="/ppt/slides/_rels/slide24.xml.rels" ContentType="application/vnd.openxmlformats-package.relationships+xml"/>
  <Override PartName="/ppt/slides/_rels/slide55.xml.rels" ContentType="application/vnd.openxmlformats-package.relationships+xml"/>
  <Override PartName="/ppt/slides/_rels/slide49.xml.rels" ContentType="application/vnd.openxmlformats-package.relationships+xml"/>
  <Override PartName="/ppt/slides/_rels/slide23.xml.rels" ContentType="application/vnd.openxmlformats-package.relationships+xml"/>
  <Override PartName="/ppt/slides/_rels/slide22.xml.rels" ContentType="application/vnd.openxmlformats-package.relationships+xml"/>
  <Override PartName="/ppt/slides/_rels/slide21.xml.rels" ContentType="application/vnd.openxmlformats-package.relationships+xml"/>
  <Override PartName="/ppt/slides/_rels/slide20.xml.rels" ContentType="application/vnd.openxmlformats-package.relationships+xml"/>
  <Override PartName="/ppt/slides/_rels/slide45.xml.rels" ContentType="application/vnd.openxmlformats-package.relationships+xml"/>
  <Override PartName="/ppt/slides/_rels/slide4.xml.rels" ContentType="application/vnd.openxmlformats-package.relationships+xml"/>
  <Override PartName="/ppt/slides/_rels/slide13.xml.rels" ContentType="application/vnd.openxmlformats-package.relationships+xml"/>
  <Override PartName="/ppt/slides/_rels/slide48.xml.rels" ContentType="application/vnd.openxmlformats-package.relationships+xml"/>
  <Override PartName="/ppt/slides/_rels/slide54.xml.rels" ContentType="application/vnd.openxmlformats-package.relationships+xml"/>
  <Override PartName="/ppt/slides/_rels/slide60.xml.rels" ContentType="application/vnd.openxmlformats-package.relationships+xml"/>
  <Override PartName="/ppt/slides/_rels/slide32.xml.rels" ContentType="application/vnd.openxmlformats-package.relationships+xml"/>
  <Override PartName="/ppt/slides/_rels/slide40.xml.rels" ContentType="application/vnd.openxmlformats-package.relationships+xml"/>
  <Override PartName="/ppt/slides/_rels/slide61.xml.rels" ContentType="application/vnd.openxmlformats-package.relationships+xml"/>
  <Override PartName="/ppt/slides/_rels/slide41.xml.rels" ContentType="application/vnd.openxmlformats-package.relationships+xml"/>
  <Override PartName="/ppt/slides/_rels/slide62.xml.rels" ContentType="application/vnd.openxmlformats-package.relationships+xml"/>
  <Override PartName="/ppt/slides/_rels/slide42.xml.rels" ContentType="application/vnd.openxmlformats-package.relationships+xml"/>
  <Override PartName="/ppt/slides/_rels/slide50.xml.rels" ContentType="application/vnd.openxmlformats-package.relationships+xml"/>
  <Override PartName="/ppt/slides/_rels/slide38.xml.rels" ContentType="application/vnd.openxmlformats-package.relationships+xml"/>
  <Override PartName="/ppt/slides/_rels/slide44.xml.rels" ContentType="application/vnd.openxmlformats-package.relationships+xml"/>
  <Override PartName="/ppt/slides/_rels/slide63.xml.rels" ContentType="application/vnd.openxmlformats-package.relationships+xml"/>
  <Override PartName="/ppt/slides/_rels/slide8.xml.rels" ContentType="application/vnd.openxmlformats-package.relationships+xml"/>
  <Override PartName="/ppt/slides/_rels/slide39.xml.rels" ContentType="application/vnd.openxmlformats-package.relationships+xml"/>
  <Override PartName="/ppt/slides/_rels/slide7.xml.rels" ContentType="application/vnd.openxmlformats-package.relationships+xml"/>
  <Override PartName="/ppt/slides/_rels/slide35.xml.rels" ContentType="application/vnd.openxmlformats-package.relationships+xml"/>
  <Override PartName="/ppt/slides/_rels/slide3.xml.rels" ContentType="application/vnd.openxmlformats-package.relationships+xml"/>
  <Override PartName="/ppt/slides/_rels/slide15.xml.rels" ContentType="application/vnd.openxmlformats-package.relationships+xml"/>
  <Override PartName="/ppt/slides/_rels/slide2.xml.rels" ContentType="application/vnd.openxmlformats-package.relationships+xml"/>
  <Override PartName="/ppt/slides/_rels/slide34.xml.rels" ContentType="application/vnd.openxmlformats-package.relationships+xml"/>
  <Override PartName="/ppt/slides/_rels/slide14.xml.rels" ContentType="application/vnd.openxmlformats-package.relationships+xml"/>
  <Override PartName="/ppt/slides/_rels/slide5.xml.rels" ContentType="application/vnd.openxmlformats-package.relationships+xml"/>
  <Override PartName="/ppt/slides/_rels/slide36.xml.rels" ContentType="application/vnd.openxmlformats-package.relationships+xml"/>
  <Override PartName="/ppt/slides/_rels/slide6.xml.rels" ContentType="application/vnd.openxmlformats-package.relationships+xml"/>
  <Override PartName="/ppt/slides/_rels/slide43.xml.rels" ContentType="application/vnd.openxmlformats-package.relationships+xml"/>
  <Override PartName="/ppt/slides/_rels/slide37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33.xml.rels" ContentType="application/vnd.openxmlformats-package.relationships+xml"/>
  <Override PartName="/ppt/slides/_rels/slide11.xml.rels" ContentType="application/vnd.openxmlformats-package.relationships+xml"/>
  <Override PartName="/ppt/slides/_rels/slide58.xml.rels" ContentType="application/vnd.openxmlformats-package.relationships+xml"/>
  <Override PartName="/ppt/slides/_rels/slide57.xml.rels" ContentType="application/vnd.openxmlformats-package.relationships+xml"/>
  <Override PartName="/ppt/slides/_rels/slide31.xml.rels" ContentType="application/vnd.openxmlformats-package.relationships+xml"/>
  <Override PartName="/ppt/slides/_rels/slide56.xml.rels" ContentType="application/vnd.openxmlformats-package.relationships+xml"/>
  <Override PartName="/ppt/slides/_rels/slide30.xml.rels" ContentType="application/vnd.openxmlformats-package.relationships+xml"/>
  <Override PartName="/ppt/slides/_rels/slide65.xml.rels" ContentType="application/vnd.openxmlformats-package.relationships+xml"/>
  <Override PartName="/ppt/slides/_rels/slide64.xml.rels" ContentType="application/vnd.openxmlformats-package.relationships+xml"/>
  <Override PartName="/ppt/slides/_rels/slide59.xml.rels" ContentType="application/vnd.openxmlformats-package.relationships+xml"/>
  <Override PartName="/ppt/slides/_rels/slide12.xml.rels" ContentType="application/vnd.openxmlformats-package.relationships+xml"/>
  <Override PartName="/ppt/slides/_rels/slide51.xml.rels" ContentType="application/vnd.openxmlformats-package.relationships+xml"/>
  <Override PartName="/ppt/slides/_rels/slide52.xml.rels" ContentType="application/vnd.openxmlformats-package.relationships+xml"/>
  <Override PartName="/ppt/slides/_rels/slide46.xml.rels" ContentType="application/vnd.openxmlformats-package.relationships+xml"/>
  <Override PartName="/ppt/slides/_rels/slide18.xml.rels" ContentType="application/vnd.openxmlformats-package.relationships+xml"/>
  <Override PartName="/ppt/slides/_rels/slide53.xml.rels" ContentType="application/vnd.openxmlformats-package.relationships+xml"/>
  <Override PartName="/ppt/slides/_rels/slide47.xml.rels" ContentType="application/vnd.openxmlformats-package.relationships+xml"/>
  <Override PartName="/ppt/slides/_rels/slide19.xml.rels" ContentType="application/vnd.openxmlformats-package.relationships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3.xml" ContentType="application/vnd.openxmlformats-officedocument.presentationml.slide+xml"/>
  <Override PartName="/ppt/slides/slide16.xml" ContentType="application/vnd.openxmlformats-officedocument.presentationml.slide+xml"/>
  <Override PartName="/ppt/slides/slide1.xml" ContentType="application/vnd.openxmlformats-officedocument.presentationml.slide+xml"/>
  <Override PartName="/ppt/slides/slide14.xml" ContentType="application/vnd.openxmlformats-officedocument.presentationml.slide+xml"/>
  <Override PartName="/ppt/slides/slide39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36.xml" ContentType="application/vnd.openxmlformats-officedocument.presentationml.slide+xml"/>
  <Override PartName="/ppt/slides/slide11.xml" ContentType="application/vnd.openxmlformats-officedocument.presentationml.slide+xml"/>
  <Override PartName="/ppt/slides/slide35.xml" ContentType="application/vnd.openxmlformats-officedocument.presentationml.slide+xml"/>
  <Override PartName="/ppt/slides/slide10.xml" ContentType="application/vnd.openxmlformats-officedocument.presentationml.slide+xml"/>
  <Override PartName="/ppt/slides/slide34.xml" ContentType="application/vnd.openxmlformats-officedocument.presentationml.slide+xml"/>
  <Override PartName="/ppt/slides/slide59.xml" ContentType="application/vnd.openxmlformats-officedocument.presentationml.slide+xml"/>
  <Override PartName="/ppt/slides/slide33.xml" ContentType="application/vnd.openxmlformats-officedocument.presentationml.slide+xml"/>
  <Override PartName="/ppt/slides/slide58.xml" ContentType="application/vnd.openxmlformats-officedocument.presentationml.slide+xml"/>
  <Override PartName="/ppt/slides/slide32.xml" ContentType="application/vnd.openxmlformats-officedocument.presentationml.slide+xml"/>
  <Override PartName="/ppt/slides/slide57.xml" ContentType="application/vnd.openxmlformats-officedocument.presentationml.slide+xml"/>
  <Override PartName="/ppt/slides/slide31.xml" ContentType="application/vnd.openxmlformats-officedocument.presentationml.slide+xml"/>
  <Override PartName="/ppt/slides/slide56.xml" ContentType="application/vnd.openxmlformats-officedocument.presentationml.slide+xml"/>
  <Override PartName="/ppt/slides/slide40.xml" ContentType="application/vnd.openxmlformats-officedocument.presentationml.slide+xml"/>
  <Override PartName="/ppt/slides/slide65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50.xml" ContentType="application/vnd.openxmlformats-officedocument.presentationml.slide+xml"/>
  <Override PartName="/ppt/slides/slide44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2.xml" ContentType="application/vnd.openxmlformats-officedocument.presentationml.slide+xml"/>
  <Override PartName="/ppt/slides/slide54.xml" ContentType="application/vnd.openxmlformats-officedocument.presentationml.slide+xml"/>
  <Override PartName="/ppt/slides/slide61.xml" ContentType="application/vnd.openxmlformats-officedocument.presentationml.slide+xml"/>
  <Override PartName="/ppt/slides/slide53.xml" ContentType="application/vnd.openxmlformats-officedocument.presentationml.slide+xml"/>
  <Override PartName="/ppt/slides/slide60.xml" ContentType="application/vnd.openxmlformats-officedocument.presentationml.slide+xml"/>
  <Override PartName="/ppt/slides/slide38.xml" ContentType="application/vnd.openxmlformats-officedocument.presentationml.slide+xml"/>
  <Override PartName="/ppt/slides/slide13.xml" ContentType="application/vnd.openxmlformats-officedocument.presentationml.slide+xml"/>
  <Override PartName="/ppt/slides/slide37.xml" ContentType="application/vnd.openxmlformats-officedocument.presentationml.slide+xml"/>
  <Override PartName="/ppt/slides/slide12.xml" ContentType="application/vnd.openxmlformats-officedocument.presentationml.slide+xml"/>
  <Override PartName="/ppt/slides/slide45.xml" ContentType="application/vnd.openxmlformats-officedocument.presentationml.slide+xml"/>
  <Override PartName="/ppt/slides/slide20.xml" ContentType="application/vnd.openxmlformats-officedocument.presentationml.slide+xml"/>
  <Override PartName="/ppt/slides/slide46.xml" ContentType="application/vnd.openxmlformats-officedocument.presentationml.slide+xml"/>
  <Override PartName="/ppt/slides/slide21.xml" ContentType="application/vnd.openxmlformats-officedocument.presentationml.slide+xml"/>
  <Override PartName="/ppt/slides/slide47.xml" ContentType="application/vnd.openxmlformats-officedocument.presentationml.slide+xml"/>
  <Override PartName="/ppt/slides/slide22.xml" ContentType="application/vnd.openxmlformats-officedocument.presentationml.slide+xml"/>
  <Override PartName="/ppt/slides/slide48.xml" ContentType="application/vnd.openxmlformats-officedocument.presentationml.slide+xml"/>
  <Override PartName="/ppt/slides/slide23.xml" ContentType="application/vnd.openxmlformats-officedocument.presentationml.slide+xml"/>
  <Override PartName="/ppt/slides/slide49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55.xml" ContentType="application/vnd.openxmlformats-officedocument.presentationml.slide+xml"/>
  <Override PartName="/ppt/theme/theme1.xml" ContentType="application/vnd.openxmlformats-officedocument.theme+xml"/>
  <Override PartName="/ppt/media/image6.png" ContentType="image/png"/>
  <Override PartName="/ppt/media/image61.png" ContentType="image/png"/>
  <Override PartName="/ppt/media/image5.png" ContentType="image/png"/>
  <Override PartName="/ppt/media/image60.png" ContentType="image/png"/>
  <Override PartName="/ppt/media/image4.png" ContentType="image/png"/>
  <Override PartName="/ppt/media/image3.png" ContentType="image/png"/>
  <Override PartName="/ppt/media/image1.png" ContentType="image/png"/>
  <Override PartName="/ppt/media/image2.png" ContentType="image/png"/>
  <Override PartName="/ppt/media/image7.png" ContentType="image/png"/>
  <Override PartName="/ppt/media/image62.png" ContentType="image/png"/>
  <Override PartName="/ppt/media/image8.png" ContentType="image/png"/>
  <Override PartName="/ppt/media/image63.png" ContentType="image/png"/>
  <Override PartName="/ppt/media/image9.png" ContentType="image/png"/>
  <Override PartName="/ppt/media/image64.png" ContentType="image/png"/>
  <Override PartName="/ppt/media/image36.png" ContentType="image/png"/>
  <Override PartName="/ppt/media/image11.png" ContentType="image/png"/>
  <Override PartName="/ppt/media/image35.png" ContentType="image/png"/>
  <Override PartName="/ppt/media/image10.png" ContentType="image/png"/>
  <Override PartName="/ppt/media/image34.png" ContentType="image/png"/>
  <Override PartName="/ppt/media/image59.png" ContentType="image/png"/>
  <Override PartName="/ppt/media/image33.png" ContentType="image/png"/>
  <Override PartName="/ppt/media/image58.png" ContentType="image/png"/>
  <Override PartName="/ppt/media/image32.png" ContentType="image/png"/>
  <Override PartName="/ppt/media/image57.png" ContentType="image/png"/>
  <Override PartName="/ppt/media/image31.png" ContentType="image/png"/>
  <Override PartName="/ppt/media/image56.png" ContentType="image/png"/>
  <Override PartName="/ppt/media/image30.png" ContentType="image/png"/>
  <Override PartName="/ppt/media/image55.png" ContentType="image/png"/>
  <Override PartName="/ppt/media/image40.png" ContentType="image/png"/>
  <Override PartName="/ppt/media/image41.png" ContentType="image/png"/>
  <Override PartName="/ppt/media/image42.png" ContentType="image/png"/>
  <Override PartName="/ppt/media/image14.png" ContentType="image/png"/>
  <Override PartName="/ppt/media/image39.png" ContentType="image/png"/>
  <Override PartName="/ppt/media/image53.png" ContentType="image/png"/>
  <Override PartName="/ppt/media/image54.png" ContentType="image/png"/>
  <Override PartName="/ppt/media/image13.png" ContentType="image/png"/>
  <Override PartName="/ppt/media/image38.png" ContentType="image/png"/>
  <Override PartName="/ppt/media/image52.png" ContentType="image/png"/>
  <Override PartName="/ppt/media/image12.png" ContentType="image/png"/>
  <Override PartName="/ppt/media/image37.png" ContentType="image/png"/>
  <Override PartName="/ppt/media/image44.png" ContentType="image/png"/>
  <Override PartName="/ppt/media/image51.png" ContentType="image/png"/>
  <Override PartName="/ppt/media/image43.png" ContentType="image/png"/>
  <Override PartName="/ppt/media/image50.png" ContentType="image/png"/>
  <Override PartName="/ppt/media/image16.png" ContentType="image/png"/>
  <Override PartName="/ppt/media/image15.png" ContentType="image/png"/>
  <Override PartName="/ppt/media/image17.png" ContentType="image/png"/>
  <Override PartName="/ppt/media/image18.png" ContentType="image/png"/>
  <Override PartName="/ppt/media/image19.png" ContentType="image/png"/>
  <Override PartName="/ppt/media/image45.png" ContentType="image/png"/>
  <Override PartName="/ppt/media/image20.png" ContentType="image/png"/>
  <Override PartName="/ppt/media/image46.png" ContentType="image/png"/>
  <Override PartName="/ppt/media/image21.png" ContentType="image/png"/>
  <Override PartName="/ppt/media/image47.png" ContentType="image/png"/>
  <Override PartName="/ppt/media/image22.png" ContentType="image/png"/>
  <Override PartName="/ppt/media/image48.png" ContentType="image/png"/>
  <Override PartName="/ppt/media/image23.png" ContentType="image/png"/>
  <Override PartName="/ppt/media/image49.png" ContentType="image/png"/>
  <Override PartName="/ppt/media/image24.png" ContentType="image/png"/>
  <Override PartName="/ppt/media/image25.png" ContentType="image/png"/>
  <Override PartName="/ppt/media/image26.png" ContentType="image/png"/>
  <Override PartName="/ppt/media/image27.png" ContentType="image/png"/>
  <Override PartName="/ppt/media/image28.png" ContentType="image/png"/>
  <Override PartName="/ppt/media/image29.png" ContentType="image/png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</p:sldIdLst>
  <p:sldSz cx="10080625" cy="567055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<Relationship Id="rId55" Type="http://schemas.openxmlformats.org/officeDocument/2006/relationships/slide" Target="slides/slide53.xml"/><Relationship Id="rId56" Type="http://schemas.openxmlformats.org/officeDocument/2006/relationships/slide" Target="slides/slide54.xml"/><Relationship Id="rId57" Type="http://schemas.openxmlformats.org/officeDocument/2006/relationships/slide" Target="slides/slide55.xml"/><Relationship Id="rId58" Type="http://schemas.openxmlformats.org/officeDocument/2006/relationships/slide" Target="slides/slide56.xml"/><Relationship Id="rId59" Type="http://schemas.openxmlformats.org/officeDocument/2006/relationships/slide" Target="slides/slide57.xml"/><Relationship Id="rId60" Type="http://schemas.openxmlformats.org/officeDocument/2006/relationships/slide" Target="slides/slide58.xml"/><Relationship Id="rId61" Type="http://schemas.openxmlformats.org/officeDocument/2006/relationships/slide" Target="slides/slide59.xml"/><Relationship Id="rId62" Type="http://schemas.openxmlformats.org/officeDocument/2006/relationships/slide" Target="slides/slide60.xml"/><Relationship Id="rId63" Type="http://schemas.openxmlformats.org/officeDocument/2006/relationships/slide" Target="slides/slide61.xml"/><Relationship Id="rId64" Type="http://schemas.openxmlformats.org/officeDocument/2006/relationships/slide" Target="slides/slide62.xml"/><Relationship Id="rId65" Type="http://schemas.openxmlformats.org/officeDocument/2006/relationships/slide" Target="slides/slide63.xml"/><Relationship Id="rId66" Type="http://schemas.openxmlformats.org/officeDocument/2006/relationships/slide" Target="slides/slide64.xml"/><Relationship Id="rId67" Type="http://schemas.openxmlformats.org/officeDocument/2006/relationships/slide" Target="slides/slide65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04000" y="3044160"/>
            <a:ext cx="90716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504000" y="304416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5152680" y="304416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3571200" y="132660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6638040" y="132660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504000" y="304416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3571200" y="304416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6638040" y="304416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1640" cy="4388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504000" y="304416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5152680" y="304416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504000" y="3044160"/>
            <a:ext cx="90716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/>
          </p:nvPr>
        </p:nvSpPr>
        <p:spPr>
          <a:xfrm>
            <a:off x="504000" y="5165280"/>
            <a:ext cx="2348280" cy="3906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ftr"/>
          </p:nvPr>
        </p:nvSpPr>
        <p:spPr>
          <a:xfrm>
            <a:off x="3447360" y="5165280"/>
            <a:ext cx="3195000" cy="3906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ctr"/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sldNum"/>
          </p:nvPr>
        </p:nvSpPr>
        <p:spPr>
          <a:xfrm>
            <a:off x="7227360" y="5165280"/>
            <a:ext cx="2348280" cy="3906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fld id="{FCA9670F-C802-4A8A-B733-2D647810A91C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1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1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1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1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1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1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slideLayout" Target="../slideLayouts/slideLayout1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slideLayout" Target="../slideLayouts/slideLayout1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slideLayout" Target="../slideLayouts/slideLayout1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slideLayout" Target="../slideLayouts/slideLayout1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slideLayout" Target="../slideLayouts/slideLayout1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slideLayout" Target="../slideLayouts/slideLayout1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slideLayout" Target="../slideLayouts/slideLayout1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slideLayout" Target="../slideLayouts/slideLayout1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slideLayout" Target="../slideLayouts/slideLayout1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slideLayout" Target="../slideLayouts/slideLayout1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1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slideLayout" Target="../slideLayouts/slideLayout1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slideLayout" Target="../slideLayouts/slideLayout1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image" Target="../media/image51.png"/><Relationship Id="rId2" Type="http://schemas.openxmlformats.org/officeDocument/2006/relationships/slideLayout" Target="../slideLayouts/slideLayout1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image" Target="../media/image52.png"/><Relationship Id="rId2" Type="http://schemas.openxmlformats.org/officeDocument/2006/relationships/slideLayout" Target="../slideLayouts/slideLayout1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image" Target="../media/image53.png"/><Relationship Id="rId2" Type="http://schemas.openxmlformats.org/officeDocument/2006/relationships/slideLayout" Target="../slideLayouts/slideLayout1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image" Target="../media/image54.png"/><Relationship Id="rId2" Type="http://schemas.openxmlformats.org/officeDocument/2006/relationships/slideLayout" Target="../slideLayouts/slideLayout1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image" Target="../media/image55.png"/><Relationship Id="rId2" Type="http://schemas.openxmlformats.org/officeDocument/2006/relationships/slideLayout" Target="../slideLayouts/slideLayout1.xml"/>
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image" Target="../media/image56.png"/><Relationship Id="rId2" Type="http://schemas.openxmlformats.org/officeDocument/2006/relationships/slideLayout" Target="../slideLayouts/slideLayout1.xml"/>
</Relationships>
</file>

<file path=ppt/slides/_rels/slide58.xml.rels><?xml version="1.0" encoding="UTF-8"?>
<Relationships xmlns="http://schemas.openxmlformats.org/package/2006/relationships"><Relationship Id="rId1" Type="http://schemas.openxmlformats.org/officeDocument/2006/relationships/image" Target="../media/image57.png"/><Relationship Id="rId2" Type="http://schemas.openxmlformats.org/officeDocument/2006/relationships/slideLayout" Target="../slideLayouts/slideLayout1.xml"/>
</Relationships>
</file>

<file path=ppt/slides/_rels/slide59.xml.rels><?xml version="1.0" encoding="UTF-8"?>
<Relationships xmlns="http://schemas.openxmlformats.org/package/2006/relationships"><Relationship Id="rId1" Type="http://schemas.openxmlformats.org/officeDocument/2006/relationships/image" Target="../media/image58.png"/><Relationship Id="rId2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
</Relationships>
</file>

<file path=ppt/slides/_rels/slide60.xml.rels><?xml version="1.0" encoding="UTF-8"?>
<Relationships xmlns="http://schemas.openxmlformats.org/package/2006/relationships"><Relationship Id="rId1" Type="http://schemas.openxmlformats.org/officeDocument/2006/relationships/image" Target="../media/image59.png"/><Relationship Id="rId2" Type="http://schemas.openxmlformats.org/officeDocument/2006/relationships/slideLayout" Target="../slideLayouts/slideLayout1.xml"/>
</Relationships>
</file>

<file path=ppt/slides/_rels/slide61.xml.rels><?xml version="1.0" encoding="UTF-8"?>
<Relationships xmlns="http://schemas.openxmlformats.org/package/2006/relationships"><Relationship Id="rId1" Type="http://schemas.openxmlformats.org/officeDocument/2006/relationships/image" Target="../media/image60.png"/><Relationship Id="rId2" Type="http://schemas.openxmlformats.org/officeDocument/2006/relationships/slideLayout" Target="../slideLayouts/slideLayout1.xml"/>
</Relationships>
</file>

<file path=ppt/slides/_rels/slide62.xml.rels><?xml version="1.0" encoding="UTF-8"?>
<Relationships xmlns="http://schemas.openxmlformats.org/package/2006/relationships"><Relationship Id="rId1" Type="http://schemas.openxmlformats.org/officeDocument/2006/relationships/image" Target="../media/image61.png"/><Relationship Id="rId2" Type="http://schemas.openxmlformats.org/officeDocument/2006/relationships/slideLayout" Target="../slideLayouts/slideLayout1.xml"/>
</Relationships>
</file>

<file path=ppt/slides/_rels/slide63.xml.rels><?xml version="1.0" encoding="UTF-8"?>
<Relationships xmlns="http://schemas.openxmlformats.org/package/2006/relationships"><Relationship Id="rId1" Type="http://schemas.openxmlformats.org/officeDocument/2006/relationships/image" Target="../media/image62.png"/><Relationship Id="rId2" Type="http://schemas.openxmlformats.org/officeDocument/2006/relationships/slideLayout" Target="../slideLayouts/slideLayout1.xml"/>
</Relationships>
</file>

<file path=ppt/slides/_rels/slide64.xml.rels><?xml version="1.0" encoding="UTF-8"?>
<Relationships xmlns="http://schemas.openxmlformats.org/package/2006/relationships"><Relationship Id="rId1" Type="http://schemas.openxmlformats.org/officeDocument/2006/relationships/image" Target="../media/image63.png"/><Relationship Id="rId2" Type="http://schemas.openxmlformats.org/officeDocument/2006/relationships/slideLayout" Target="../slideLayouts/slideLayout1.xml"/>
</Relationships>
</file>

<file path=ppt/slides/_rels/slide65.xml.rels><?xml version="1.0" encoding="UTF-8"?>
<Relationships xmlns="http://schemas.openxmlformats.org/package/2006/relationships"><Relationship Id="rId1" Type="http://schemas.openxmlformats.org/officeDocument/2006/relationships/image" Target="../media/image64.png"/><Relationship Id="rId2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Shape 1"/>
          <p:cNvSpPr txBox="1"/>
          <p:nvPr/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LICK LFP (hGAM)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2" name="TextShape 2"/>
          <p:cNvSpPr txBox="1"/>
          <p:nvPr/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3200" spc="-1" strike="noStrike">
                <a:latin typeface="Arial"/>
              </a:rPr>
              <a:t>Original vs New recordings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" descr=""/>
          <p:cNvPicPr/>
          <p:nvPr/>
        </p:nvPicPr>
        <p:blipFill>
          <a:blip r:embed="rId1"/>
          <a:stretch/>
        </p:blipFill>
        <p:spPr>
          <a:xfrm>
            <a:off x="-61920" y="0"/>
            <a:ext cx="10204200" cy="5670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" descr=""/>
          <p:cNvPicPr/>
          <p:nvPr/>
        </p:nvPicPr>
        <p:blipFill>
          <a:blip r:embed="rId1"/>
          <a:stretch/>
        </p:blipFill>
        <p:spPr>
          <a:xfrm>
            <a:off x="-61920" y="0"/>
            <a:ext cx="10204200" cy="5670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" descr=""/>
          <p:cNvPicPr/>
          <p:nvPr/>
        </p:nvPicPr>
        <p:blipFill>
          <a:blip r:embed="rId1"/>
          <a:stretch/>
        </p:blipFill>
        <p:spPr>
          <a:xfrm>
            <a:off x="-61920" y="0"/>
            <a:ext cx="10204200" cy="5670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" descr=""/>
          <p:cNvPicPr/>
          <p:nvPr/>
        </p:nvPicPr>
        <p:blipFill>
          <a:blip r:embed="rId1"/>
          <a:stretch/>
        </p:blipFill>
        <p:spPr>
          <a:xfrm>
            <a:off x="-61920" y="0"/>
            <a:ext cx="10204200" cy="5670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" descr=""/>
          <p:cNvPicPr/>
          <p:nvPr/>
        </p:nvPicPr>
        <p:blipFill>
          <a:blip r:embed="rId1"/>
          <a:stretch/>
        </p:blipFill>
        <p:spPr>
          <a:xfrm>
            <a:off x="-61920" y="0"/>
            <a:ext cx="10204200" cy="5670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" descr=""/>
          <p:cNvPicPr/>
          <p:nvPr/>
        </p:nvPicPr>
        <p:blipFill>
          <a:blip r:embed="rId1"/>
          <a:stretch/>
        </p:blipFill>
        <p:spPr>
          <a:xfrm>
            <a:off x="-61920" y="0"/>
            <a:ext cx="10204200" cy="5670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" descr=""/>
          <p:cNvPicPr/>
          <p:nvPr/>
        </p:nvPicPr>
        <p:blipFill>
          <a:blip r:embed="rId1"/>
          <a:stretch/>
        </p:blipFill>
        <p:spPr>
          <a:xfrm>
            <a:off x="-61920" y="0"/>
            <a:ext cx="10204200" cy="5670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" descr=""/>
          <p:cNvPicPr/>
          <p:nvPr/>
        </p:nvPicPr>
        <p:blipFill>
          <a:blip r:embed="rId1"/>
          <a:stretch/>
        </p:blipFill>
        <p:spPr>
          <a:xfrm>
            <a:off x="-61920" y="0"/>
            <a:ext cx="10204200" cy="5670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" descr=""/>
          <p:cNvPicPr/>
          <p:nvPr/>
        </p:nvPicPr>
        <p:blipFill>
          <a:blip r:embed="rId1"/>
          <a:stretch/>
        </p:blipFill>
        <p:spPr>
          <a:xfrm>
            <a:off x="-61920" y="0"/>
            <a:ext cx="10204200" cy="5670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" descr=""/>
          <p:cNvPicPr/>
          <p:nvPr/>
        </p:nvPicPr>
        <p:blipFill>
          <a:blip r:embed="rId1"/>
          <a:stretch/>
        </p:blipFill>
        <p:spPr>
          <a:xfrm>
            <a:off x="-61920" y="0"/>
            <a:ext cx="10204200" cy="5670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" descr=""/>
          <p:cNvPicPr/>
          <p:nvPr/>
        </p:nvPicPr>
        <p:blipFill>
          <a:blip r:embed="rId1"/>
          <a:stretch/>
        </p:blipFill>
        <p:spPr>
          <a:xfrm>
            <a:off x="-61920" y="0"/>
            <a:ext cx="10204200" cy="5670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" descr=""/>
          <p:cNvPicPr/>
          <p:nvPr/>
        </p:nvPicPr>
        <p:blipFill>
          <a:blip r:embed="rId1"/>
          <a:stretch/>
        </p:blipFill>
        <p:spPr>
          <a:xfrm>
            <a:off x="-61920" y="0"/>
            <a:ext cx="10204200" cy="5670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" descr=""/>
          <p:cNvPicPr/>
          <p:nvPr/>
        </p:nvPicPr>
        <p:blipFill>
          <a:blip r:embed="rId1"/>
          <a:stretch/>
        </p:blipFill>
        <p:spPr>
          <a:xfrm>
            <a:off x="-61920" y="0"/>
            <a:ext cx="10204200" cy="5670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" descr=""/>
          <p:cNvPicPr/>
          <p:nvPr/>
        </p:nvPicPr>
        <p:blipFill>
          <a:blip r:embed="rId1"/>
          <a:stretch/>
        </p:blipFill>
        <p:spPr>
          <a:xfrm>
            <a:off x="-61920" y="0"/>
            <a:ext cx="10204200" cy="5670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" descr=""/>
          <p:cNvPicPr/>
          <p:nvPr/>
        </p:nvPicPr>
        <p:blipFill>
          <a:blip r:embed="rId1"/>
          <a:stretch/>
        </p:blipFill>
        <p:spPr>
          <a:xfrm>
            <a:off x="-61920" y="0"/>
            <a:ext cx="10204200" cy="5670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" descr=""/>
          <p:cNvPicPr/>
          <p:nvPr/>
        </p:nvPicPr>
        <p:blipFill>
          <a:blip r:embed="rId1"/>
          <a:stretch/>
        </p:blipFill>
        <p:spPr>
          <a:xfrm>
            <a:off x="-61920" y="0"/>
            <a:ext cx="10204200" cy="5670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" descr=""/>
          <p:cNvPicPr/>
          <p:nvPr/>
        </p:nvPicPr>
        <p:blipFill>
          <a:blip r:embed="rId1"/>
          <a:stretch/>
        </p:blipFill>
        <p:spPr>
          <a:xfrm>
            <a:off x="-61920" y="0"/>
            <a:ext cx="10204200" cy="5670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" descr=""/>
          <p:cNvPicPr/>
          <p:nvPr/>
        </p:nvPicPr>
        <p:blipFill>
          <a:blip r:embed="rId1"/>
          <a:stretch/>
        </p:blipFill>
        <p:spPr>
          <a:xfrm>
            <a:off x="-61920" y="0"/>
            <a:ext cx="10204200" cy="5670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" descr=""/>
          <p:cNvPicPr/>
          <p:nvPr/>
        </p:nvPicPr>
        <p:blipFill>
          <a:blip r:embed="rId1"/>
          <a:stretch/>
        </p:blipFill>
        <p:spPr>
          <a:xfrm>
            <a:off x="-61920" y="0"/>
            <a:ext cx="10204200" cy="5670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" descr=""/>
          <p:cNvPicPr/>
          <p:nvPr/>
        </p:nvPicPr>
        <p:blipFill>
          <a:blip r:embed="rId1"/>
          <a:stretch/>
        </p:blipFill>
        <p:spPr>
          <a:xfrm>
            <a:off x="-61920" y="0"/>
            <a:ext cx="10204200" cy="5670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" descr=""/>
          <p:cNvPicPr/>
          <p:nvPr/>
        </p:nvPicPr>
        <p:blipFill>
          <a:blip r:embed="rId1"/>
          <a:stretch/>
        </p:blipFill>
        <p:spPr>
          <a:xfrm>
            <a:off x="-61920" y="0"/>
            <a:ext cx="10204200" cy="5670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" descr=""/>
          <p:cNvPicPr/>
          <p:nvPr/>
        </p:nvPicPr>
        <p:blipFill>
          <a:blip r:embed="rId1"/>
          <a:stretch/>
        </p:blipFill>
        <p:spPr>
          <a:xfrm>
            <a:off x="-61920" y="0"/>
            <a:ext cx="10204200" cy="5670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" descr=""/>
          <p:cNvPicPr/>
          <p:nvPr/>
        </p:nvPicPr>
        <p:blipFill>
          <a:blip r:embed="rId1"/>
          <a:stretch/>
        </p:blipFill>
        <p:spPr>
          <a:xfrm>
            <a:off x="-61920" y="0"/>
            <a:ext cx="10204200" cy="5670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" descr=""/>
          <p:cNvPicPr/>
          <p:nvPr/>
        </p:nvPicPr>
        <p:blipFill>
          <a:blip r:embed="rId1"/>
          <a:stretch/>
        </p:blipFill>
        <p:spPr>
          <a:xfrm>
            <a:off x="-61920" y="0"/>
            <a:ext cx="10204200" cy="5670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" descr=""/>
          <p:cNvPicPr/>
          <p:nvPr/>
        </p:nvPicPr>
        <p:blipFill>
          <a:blip r:embed="rId1"/>
          <a:stretch/>
        </p:blipFill>
        <p:spPr>
          <a:xfrm>
            <a:off x="-61920" y="0"/>
            <a:ext cx="10204200" cy="5670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" descr=""/>
          <p:cNvPicPr/>
          <p:nvPr/>
        </p:nvPicPr>
        <p:blipFill>
          <a:blip r:embed="rId1"/>
          <a:stretch/>
        </p:blipFill>
        <p:spPr>
          <a:xfrm>
            <a:off x="-61920" y="0"/>
            <a:ext cx="10204200" cy="5670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" descr=""/>
          <p:cNvPicPr/>
          <p:nvPr/>
        </p:nvPicPr>
        <p:blipFill>
          <a:blip r:embed="rId1"/>
          <a:stretch/>
        </p:blipFill>
        <p:spPr>
          <a:xfrm>
            <a:off x="-61920" y="0"/>
            <a:ext cx="10204200" cy="5670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" descr=""/>
          <p:cNvPicPr/>
          <p:nvPr/>
        </p:nvPicPr>
        <p:blipFill>
          <a:blip r:embed="rId1"/>
          <a:stretch/>
        </p:blipFill>
        <p:spPr>
          <a:xfrm>
            <a:off x="-61920" y="0"/>
            <a:ext cx="10204200" cy="5670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" descr=""/>
          <p:cNvPicPr/>
          <p:nvPr/>
        </p:nvPicPr>
        <p:blipFill>
          <a:blip r:embed="rId1"/>
          <a:stretch/>
        </p:blipFill>
        <p:spPr>
          <a:xfrm>
            <a:off x="-61920" y="0"/>
            <a:ext cx="10204200" cy="5670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" descr=""/>
          <p:cNvPicPr/>
          <p:nvPr/>
        </p:nvPicPr>
        <p:blipFill>
          <a:blip r:embed="rId1"/>
          <a:stretch/>
        </p:blipFill>
        <p:spPr>
          <a:xfrm>
            <a:off x="-61920" y="0"/>
            <a:ext cx="10204200" cy="5670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" descr=""/>
          <p:cNvPicPr/>
          <p:nvPr/>
        </p:nvPicPr>
        <p:blipFill>
          <a:blip r:embed="rId1"/>
          <a:stretch/>
        </p:blipFill>
        <p:spPr>
          <a:xfrm>
            <a:off x="-61920" y="0"/>
            <a:ext cx="10204200" cy="5670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" descr=""/>
          <p:cNvPicPr/>
          <p:nvPr/>
        </p:nvPicPr>
        <p:blipFill>
          <a:blip r:embed="rId1"/>
          <a:stretch/>
        </p:blipFill>
        <p:spPr>
          <a:xfrm>
            <a:off x="-61920" y="0"/>
            <a:ext cx="10204200" cy="5670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" descr=""/>
          <p:cNvPicPr/>
          <p:nvPr/>
        </p:nvPicPr>
        <p:blipFill>
          <a:blip r:embed="rId1"/>
          <a:stretch/>
        </p:blipFill>
        <p:spPr>
          <a:xfrm>
            <a:off x="-61920" y="0"/>
            <a:ext cx="10204200" cy="5670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" descr=""/>
          <p:cNvPicPr/>
          <p:nvPr/>
        </p:nvPicPr>
        <p:blipFill>
          <a:blip r:embed="rId1"/>
          <a:stretch/>
        </p:blipFill>
        <p:spPr>
          <a:xfrm>
            <a:off x="-61920" y="0"/>
            <a:ext cx="10204200" cy="5670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" descr=""/>
          <p:cNvPicPr/>
          <p:nvPr/>
        </p:nvPicPr>
        <p:blipFill>
          <a:blip r:embed="rId1"/>
          <a:stretch/>
        </p:blipFill>
        <p:spPr>
          <a:xfrm>
            <a:off x="-61920" y="0"/>
            <a:ext cx="10204200" cy="5670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" descr=""/>
          <p:cNvPicPr/>
          <p:nvPr/>
        </p:nvPicPr>
        <p:blipFill>
          <a:blip r:embed="rId1"/>
          <a:stretch/>
        </p:blipFill>
        <p:spPr>
          <a:xfrm>
            <a:off x="-61920" y="0"/>
            <a:ext cx="10204200" cy="5670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" descr=""/>
          <p:cNvPicPr/>
          <p:nvPr/>
        </p:nvPicPr>
        <p:blipFill>
          <a:blip r:embed="rId1"/>
          <a:stretch/>
        </p:blipFill>
        <p:spPr>
          <a:xfrm>
            <a:off x="-61920" y="0"/>
            <a:ext cx="10204200" cy="5670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" descr=""/>
          <p:cNvPicPr/>
          <p:nvPr/>
        </p:nvPicPr>
        <p:blipFill>
          <a:blip r:embed="rId1"/>
          <a:stretch/>
        </p:blipFill>
        <p:spPr>
          <a:xfrm>
            <a:off x="-61920" y="0"/>
            <a:ext cx="10204200" cy="5670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" descr=""/>
          <p:cNvPicPr/>
          <p:nvPr/>
        </p:nvPicPr>
        <p:blipFill>
          <a:blip r:embed="rId1"/>
          <a:stretch/>
        </p:blipFill>
        <p:spPr>
          <a:xfrm>
            <a:off x="-61920" y="0"/>
            <a:ext cx="10204200" cy="5670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" descr=""/>
          <p:cNvPicPr/>
          <p:nvPr/>
        </p:nvPicPr>
        <p:blipFill>
          <a:blip r:embed="rId1"/>
          <a:stretch/>
        </p:blipFill>
        <p:spPr>
          <a:xfrm>
            <a:off x="-61920" y="0"/>
            <a:ext cx="10204200" cy="5670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" descr=""/>
          <p:cNvPicPr/>
          <p:nvPr/>
        </p:nvPicPr>
        <p:blipFill>
          <a:blip r:embed="rId1"/>
          <a:stretch/>
        </p:blipFill>
        <p:spPr>
          <a:xfrm>
            <a:off x="-61920" y="0"/>
            <a:ext cx="10204200" cy="5670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" descr=""/>
          <p:cNvPicPr/>
          <p:nvPr/>
        </p:nvPicPr>
        <p:blipFill>
          <a:blip r:embed="rId1"/>
          <a:stretch/>
        </p:blipFill>
        <p:spPr>
          <a:xfrm>
            <a:off x="-61920" y="0"/>
            <a:ext cx="10204200" cy="5670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" descr=""/>
          <p:cNvPicPr/>
          <p:nvPr/>
        </p:nvPicPr>
        <p:blipFill>
          <a:blip r:embed="rId1"/>
          <a:stretch/>
        </p:blipFill>
        <p:spPr>
          <a:xfrm>
            <a:off x="-61920" y="0"/>
            <a:ext cx="10204200" cy="5670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" descr=""/>
          <p:cNvPicPr/>
          <p:nvPr/>
        </p:nvPicPr>
        <p:blipFill>
          <a:blip r:embed="rId1"/>
          <a:stretch/>
        </p:blipFill>
        <p:spPr>
          <a:xfrm>
            <a:off x="-61920" y="0"/>
            <a:ext cx="10204200" cy="5670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" descr=""/>
          <p:cNvPicPr/>
          <p:nvPr/>
        </p:nvPicPr>
        <p:blipFill>
          <a:blip r:embed="rId1"/>
          <a:stretch/>
        </p:blipFill>
        <p:spPr>
          <a:xfrm>
            <a:off x="-61920" y="0"/>
            <a:ext cx="10204200" cy="5670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" descr=""/>
          <p:cNvPicPr/>
          <p:nvPr/>
        </p:nvPicPr>
        <p:blipFill>
          <a:blip r:embed="rId1"/>
          <a:stretch/>
        </p:blipFill>
        <p:spPr>
          <a:xfrm>
            <a:off x="-61920" y="0"/>
            <a:ext cx="10204200" cy="5670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" descr=""/>
          <p:cNvPicPr/>
          <p:nvPr/>
        </p:nvPicPr>
        <p:blipFill>
          <a:blip r:embed="rId1"/>
          <a:stretch/>
        </p:blipFill>
        <p:spPr>
          <a:xfrm>
            <a:off x="-61920" y="0"/>
            <a:ext cx="10204200" cy="5670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" descr=""/>
          <p:cNvPicPr/>
          <p:nvPr/>
        </p:nvPicPr>
        <p:blipFill>
          <a:blip r:embed="rId1"/>
          <a:stretch/>
        </p:blipFill>
        <p:spPr>
          <a:xfrm>
            <a:off x="-61920" y="0"/>
            <a:ext cx="10204200" cy="5670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" descr=""/>
          <p:cNvPicPr/>
          <p:nvPr/>
        </p:nvPicPr>
        <p:blipFill>
          <a:blip r:embed="rId1"/>
          <a:stretch/>
        </p:blipFill>
        <p:spPr>
          <a:xfrm>
            <a:off x="-61920" y="0"/>
            <a:ext cx="10204200" cy="5670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" descr=""/>
          <p:cNvPicPr/>
          <p:nvPr/>
        </p:nvPicPr>
        <p:blipFill>
          <a:blip r:embed="rId1"/>
          <a:stretch/>
        </p:blipFill>
        <p:spPr>
          <a:xfrm>
            <a:off x="-61920" y="0"/>
            <a:ext cx="10204200" cy="5670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" descr=""/>
          <p:cNvPicPr/>
          <p:nvPr/>
        </p:nvPicPr>
        <p:blipFill>
          <a:blip r:embed="rId1"/>
          <a:stretch/>
        </p:blipFill>
        <p:spPr>
          <a:xfrm>
            <a:off x="-61920" y="0"/>
            <a:ext cx="10204200" cy="5670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" descr=""/>
          <p:cNvPicPr/>
          <p:nvPr/>
        </p:nvPicPr>
        <p:blipFill>
          <a:blip r:embed="rId1"/>
          <a:stretch/>
        </p:blipFill>
        <p:spPr>
          <a:xfrm>
            <a:off x="-61920" y="0"/>
            <a:ext cx="10204200" cy="5670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" descr=""/>
          <p:cNvPicPr/>
          <p:nvPr/>
        </p:nvPicPr>
        <p:blipFill>
          <a:blip r:embed="rId1"/>
          <a:stretch/>
        </p:blipFill>
        <p:spPr>
          <a:xfrm>
            <a:off x="-61920" y="0"/>
            <a:ext cx="10204200" cy="5670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" descr=""/>
          <p:cNvPicPr/>
          <p:nvPr/>
        </p:nvPicPr>
        <p:blipFill>
          <a:blip r:embed="rId1"/>
          <a:stretch/>
        </p:blipFill>
        <p:spPr>
          <a:xfrm>
            <a:off x="-61920" y="0"/>
            <a:ext cx="10204200" cy="5670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" descr=""/>
          <p:cNvPicPr/>
          <p:nvPr/>
        </p:nvPicPr>
        <p:blipFill>
          <a:blip r:embed="rId1"/>
          <a:stretch/>
        </p:blipFill>
        <p:spPr>
          <a:xfrm>
            <a:off x="-61920" y="0"/>
            <a:ext cx="10204200" cy="5670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" descr=""/>
          <p:cNvPicPr/>
          <p:nvPr/>
        </p:nvPicPr>
        <p:blipFill>
          <a:blip r:embed="rId1"/>
          <a:stretch/>
        </p:blipFill>
        <p:spPr>
          <a:xfrm>
            <a:off x="-61920" y="0"/>
            <a:ext cx="10204200" cy="5670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" descr=""/>
          <p:cNvPicPr/>
          <p:nvPr/>
        </p:nvPicPr>
        <p:blipFill>
          <a:blip r:embed="rId1"/>
          <a:stretch/>
        </p:blipFill>
        <p:spPr>
          <a:xfrm>
            <a:off x="-61920" y="0"/>
            <a:ext cx="10204200" cy="5670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" descr=""/>
          <p:cNvPicPr/>
          <p:nvPr/>
        </p:nvPicPr>
        <p:blipFill>
          <a:blip r:embed="rId1"/>
          <a:stretch/>
        </p:blipFill>
        <p:spPr>
          <a:xfrm>
            <a:off x="-61920" y="0"/>
            <a:ext cx="10204200" cy="5670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" descr=""/>
          <p:cNvPicPr/>
          <p:nvPr/>
        </p:nvPicPr>
        <p:blipFill>
          <a:blip r:embed="rId1"/>
          <a:stretch/>
        </p:blipFill>
        <p:spPr>
          <a:xfrm>
            <a:off x="-61920" y="0"/>
            <a:ext cx="10204200" cy="5670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" descr=""/>
          <p:cNvPicPr/>
          <p:nvPr/>
        </p:nvPicPr>
        <p:blipFill>
          <a:blip r:embed="rId1"/>
          <a:stretch/>
        </p:blipFill>
        <p:spPr>
          <a:xfrm>
            <a:off x="-61920" y="0"/>
            <a:ext cx="10204200" cy="5670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" descr=""/>
          <p:cNvPicPr/>
          <p:nvPr/>
        </p:nvPicPr>
        <p:blipFill>
          <a:blip r:embed="rId1"/>
          <a:stretch/>
        </p:blipFill>
        <p:spPr>
          <a:xfrm>
            <a:off x="-61920" y="0"/>
            <a:ext cx="10204200" cy="5670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" descr=""/>
          <p:cNvPicPr/>
          <p:nvPr/>
        </p:nvPicPr>
        <p:blipFill>
          <a:blip r:embed="rId1"/>
          <a:stretch/>
        </p:blipFill>
        <p:spPr>
          <a:xfrm>
            <a:off x="-61920" y="0"/>
            <a:ext cx="10204200" cy="5670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" descr=""/>
          <p:cNvPicPr/>
          <p:nvPr/>
        </p:nvPicPr>
        <p:blipFill>
          <a:blip r:embed="rId1"/>
          <a:stretch/>
        </p:blipFill>
        <p:spPr>
          <a:xfrm>
            <a:off x="-61920" y="0"/>
            <a:ext cx="10204200" cy="5670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" descr=""/>
          <p:cNvPicPr/>
          <p:nvPr/>
        </p:nvPicPr>
        <p:blipFill>
          <a:blip r:embed="rId1"/>
          <a:stretch/>
        </p:blipFill>
        <p:spPr>
          <a:xfrm>
            <a:off x="-61920" y="0"/>
            <a:ext cx="10204200" cy="5670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</TotalTime>
  <Application>LibreOffice/6.3.3.2$Linux_X86_64 LibreOffice_project/a64200df03143b798afd1ec74a12ab50359878ed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2019-12-16T15:12:50Z</dcterms:created>
  <dc:creator>Chris Klink</dc:creator>
  <dc:description/>
  <dc:language>en-US</dc:language>
  <cp:lastModifiedBy>Chris Klink</cp:lastModifiedBy>
  <dcterms:modified xsi:type="dcterms:W3CDTF">2019-12-16T15:17:38Z</dcterms:modified>
  <cp:revision>1</cp:revision>
  <dc:subject/>
  <dc:title/>
</cp:coreProperties>
</file>